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644-D3A7-4A47-BD30-89B7613962F5}" type="datetimeFigureOut">
              <a:rPr lang="sl-SI" smtClean="0"/>
              <a:t>17. 01. 2018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5AE-6205-411B-8D66-70282DE91B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0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9644-D3A7-4A47-BD30-89B7613962F5}" type="datetimeFigureOut">
              <a:rPr lang="sl-SI" smtClean="0"/>
              <a:t>17. 01. 2018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75AE-6205-411B-8D66-70282DE91B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3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9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6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2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9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2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9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5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Marko Sladojevic</dc:creator>
  <cp:lastModifiedBy>Marko Sladojevic</cp:lastModifiedBy>
  <cp:revision>1</cp:revision>
  <dcterms:created xsi:type="dcterms:W3CDTF">2018-01-17T10:56:43Z</dcterms:created>
  <dcterms:modified xsi:type="dcterms:W3CDTF">2018-01-17T10:56:43Z</dcterms:modified>
</cp:coreProperties>
</file>